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7"/>
  </p:notesMasterIdLst>
  <p:handoutMasterIdLst>
    <p:handoutMasterId r:id="rId8"/>
  </p:handoutMasterIdLst>
  <p:sldIdLst>
    <p:sldId id="269" r:id="rId3"/>
    <p:sldId id="356" r:id="rId4"/>
    <p:sldId id="359" r:id="rId5"/>
    <p:sldId id="358" r:id="rId6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54"/>
    <a:srgbClr val="DBC59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20"/>
    <p:restoredTop sz="96327"/>
  </p:normalViewPr>
  <p:slideViewPr>
    <p:cSldViewPr snapToGrid="0" snapToObjects="1">
      <p:cViewPr varScale="1">
        <p:scale>
          <a:sx n="73" d="100"/>
          <a:sy n="73" d="100"/>
        </p:scale>
        <p:origin x="6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CF1E3A-A297-D842-AD43-4CABE1176F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D7265B-3362-3243-9279-B1DF546D6B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B82EA6F-304D-FE49-ADC4-0668A9533774}" type="datetime1">
              <a:rPr lang="en-NZ"/>
              <a:pPr>
                <a:defRPr/>
              </a:pPr>
              <a:t>10/09/2021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A47DE5-F1F4-DE4B-B259-4261D28E21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CFADB-8137-7841-B721-F81B3C2E14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04AC891-DBC4-B741-98FF-EB3E3FFED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A1ED21-6082-A94B-AE9D-1A4F4F4C35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53F5F6-0A49-AB4B-9D4A-0ACAA633BFA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4DFEDF5-3940-5449-B0DC-F8386107E5F4}" type="datetime1">
              <a:rPr lang="en-NZ"/>
              <a:pPr>
                <a:defRPr/>
              </a:pPr>
              <a:t>10/09/2021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43AA0BA-920D-8D4C-82E4-5FF30EA2F8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9FDCBDF-0C03-0A45-B465-24AEDFFAA7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A9BA4-94C1-BD43-9C8B-59132F64C3C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3BEE-F33B-F543-99AF-F2F318EF95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C359414-337A-0E4F-9350-27DE0986A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31811"/>
            <a:ext cx="7772400" cy="828339"/>
          </a:xfrm>
        </p:spPr>
        <p:txBody>
          <a:bodyPr/>
          <a:lstStyle>
            <a:lvl1pPr algn="ctr">
              <a:defRPr sz="4800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29109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CCEE87F-4DED-7345-A137-BD71809F48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z="1200" dirty="0"/>
              <a:t>Revelation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ED4B09-6588-F748-A277-8AE81F0DEEC1}"/>
              </a:ext>
            </a:extLst>
          </p:cNvPr>
          <p:cNvSpPr txBox="1"/>
          <p:nvPr userDrawn="1"/>
        </p:nvSpPr>
        <p:spPr>
          <a:xfrm>
            <a:off x="3946769" y="453292"/>
            <a:ext cx="0" cy="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4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39778"/>
            <a:ext cx="7772400" cy="828339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00338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02489-5BA1-4845-83A4-7B86DA65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925BC-07C9-0440-B841-2CFADCB33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z="1200" dirty="0"/>
              <a:t>Revelation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1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009C2-A4EC-7D4C-B217-EAE54D18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FB2BA-95CA-9845-8994-728485279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z="1200" dirty="0"/>
              <a:t>Revelation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5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35091"/>
            <a:ext cx="7772400" cy="676056"/>
          </a:xfrm>
        </p:spPr>
        <p:txBody>
          <a:bodyPr/>
          <a:lstStyle>
            <a:lvl1pPr algn="ctr">
              <a:defRPr sz="4000" b="1" cap="all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025078F-7352-204A-B398-9383E36DB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58F60F7-29F4-8143-81E2-B6FA75F2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z="1200" dirty="0"/>
              <a:t>Revelation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36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531594F-6F13-A84E-A662-90089A046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CEC0342-C58E-D647-BA05-35B8BBA7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z="1200" dirty="0"/>
              <a:t>Revelation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18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723B181-1BED-224C-8C9C-E96BBCC9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CEB747D-CF84-3443-972A-24EE487CD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z="1200" dirty="0"/>
              <a:t>Revelation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39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723B181-1BED-224C-8C9C-E96BBCC9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CEB747D-CF84-3443-972A-24EE487CD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z="1200" dirty="0"/>
              <a:t>Revelation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A5D8F7A-A484-FD4F-8407-76BF81CB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44782"/>
            <a:ext cx="8229600" cy="85725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154"/>
                </a:solidFill>
              </a:rPr>
              <a:t>Revelation: </a:t>
            </a:r>
            <a:br>
              <a:rPr lang="en-US" dirty="0">
                <a:solidFill>
                  <a:srgbClr val="004154"/>
                </a:solidFill>
              </a:rPr>
            </a:br>
            <a:r>
              <a:rPr lang="en-US" dirty="0">
                <a:solidFill>
                  <a:srgbClr val="004154"/>
                </a:solidFill>
              </a:rPr>
              <a:t>of What . . . or Who?</a:t>
            </a:r>
            <a:endParaRPr lang="en-GB" dirty="0">
              <a:solidFill>
                <a:srgbClr val="004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10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4E96BE-8CCE-6E47-84C3-20D46A0DA8A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23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48927"/>
            <a:ext cx="8229600" cy="684406"/>
          </a:xfrm>
        </p:spPr>
        <p:txBody>
          <a:bodyPr/>
          <a:lstStyle>
            <a:lvl1pPr algn="ctr">
              <a:defRPr sz="2400" b="1"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43535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39EB3-E4BC-3C46-BCDA-ECBE41E1576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94C76-2BB3-AE4A-B417-73391E2E4E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z="1200" dirty="0"/>
              <a:t>Revelation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5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cap="all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B6598-0D70-934A-A5AC-65AA5EE0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22885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07C39-ABA6-5947-9CED-C611C36A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z="1200" dirty="0"/>
              <a:t>Revelation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12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35091"/>
            <a:ext cx="7772400" cy="676056"/>
          </a:xfrm>
        </p:spPr>
        <p:txBody>
          <a:bodyPr/>
          <a:lstStyle>
            <a:lvl1pPr algn="ctr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04E7910-97E2-3A4E-BB8A-0FE28BE072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22885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09AE1F8-3F79-504C-83F9-508BFA23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z="1200" dirty="0"/>
              <a:t>Revelation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4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5151EF-CC81-8842-976B-25EC8E9A8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22885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4F4D0B-8CF2-514A-9631-090D3A7D0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z="1200" dirty="0"/>
              <a:t>Revelation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93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74230F-EA24-6D42-B2D9-8AD7E666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22885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69890F-DAE0-774D-998A-9035B172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z="1200" dirty="0"/>
              <a:t>Revelation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551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69890F-DAE0-774D-998A-9035B172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z="1200" dirty="0"/>
              <a:t>Revelation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9D2B52-744E-A74E-8131-B7608B9E4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44782"/>
            <a:ext cx="8229600" cy="857250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en-US" dirty="0">
                <a:solidFill>
                  <a:srgbClr val="004154"/>
                </a:solidFill>
              </a:rPr>
              <a:t>Revelation: </a:t>
            </a:r>
            <a:br>
              <a:rPr lang="en-US" dirty="0">
                <a:solidFill>
                  <a:srgbClr val="004154"/>
                </a:solidFill>
              </a:rPr>
            </a:br>
            <a:r>
              <a:rPr lang="en-US" dirty="0">
                <a:solidFill>
                  <a:srgbClr val="004154"/>
                </a:solidFill>
              </a:rPr>
              <a:t>of What . . . or Who?</a:t>
            </a:r>
            <a:endParaRPr lang="en-GB" dirty="0">
              <a:solidFill>
                <a:srgbClr val="004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0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/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B59C3-7B2A-E546-9156-FDF92FCC7C7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-222885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8CBDF-7E21-DE48-979F-83610401B5F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z="1200" dirty="0"/>
              <a:t>Revelation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8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48927"/>
            <a:ext cx="8229600" cy="684406"/>
          </a:xfrm>
        </p:spPr>
        <p:txBody>
          <a:bodyPr/>
          <a:lstStyle>
            <a:lvl1pPr algn="ctr">
              <a:defRPr sz="2400"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435350"/>
          </a:xfrm>
        </p:spPr>
        <p:txBody>
          <a:bodyPr rtlCol="0">
            <a:normAutofit/>
          </a:bodyPr>
          <a:lstStyle/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7AB10B8-BC7C-3147-8AE6-5C3FAF5421E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-222885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02A8017-C1C5-2B43-80AE-657C2EFD20B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z="1200" dirty="0"/>
              <a:t>Revelation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85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7AB10B8-BC7C-3147-8AE6-5C3FAF5421E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-222885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02A8017-C1C5-2B43-80AE-657C2EFD20B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z="1200" dirty="0"/>
              <a:t>Revelation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EE1EFF-05CF-5B44-90B6-3344054D4A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7243" y="1335141"/>
            <a:ext cx="7694612" cy="996950"/>
          </a:xfrm>
        </p:spPr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sz="4000" b="1" i="0" cap="none" baseline="0">
                <a:solidFill>
                  <a:srgbClr val="DBC59C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here</a:t>
            </a:r>
          </a:p>
          <a:p>
            <a:pPr lvl="0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318497-21FD-1F47-9914-B80D553AA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15" y="3355940"/>
            <a:ext cx="8229600" cy="684406"/>
          </a:xfrm>
        </p:spPr>
        <p:txBody>
          <a:bodyPr/>
          <a:lstStyle>
            <a:lvl1pPr algn="ctr">
              <a:defRPr sz="2400" b="1" cap="none" baseline="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0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7B9F31-43EA-5E4F-8871-94AF73923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6400"/>
            <a:ext cx="8229600" cy="85725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878D20F-FBF3-AD48-8F2F-1C507971B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3650"/>
            <a:ext cx="8229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0"/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0C067-ADF6-ED42-B1C6-1DA70A992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538" y="4456113"/>
            <a:ext cx="33147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dirty="0"/>
              <a:t>Wesleyan Quadrilateral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  <p:sldLayoutId id="2147483681" r:id="rId3"/>
    <p:sldLayoutId id="2147483682" r:id="rId4"/>
    <p:sldLayoutId id="2147483683" r:id="rId5"/>
    <p:sldLayoutId id="2147483689" r:id="rId6"/>
    <p:sldLayoutId id="2147483684" r:id="rId7"/>
    <p:sldLayoutId id="2147483685" r:id="rId8"/>
    <p:sldLayoutId id="2147483687" r:id="rId9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b="1" kern="1200" cap="all">
          <a:solidFill>
            <a:srgbClr val="D2BA8A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2BA8A"/>
          </a:solidFill>
          <a:latin typeface="Calibri" panose="020F050202020403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2BA8A"/>
          </a:solidFill>
          <a:latin typeface="Calibri" panose="020F050202020403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2BA8A"/>
          </a:solidFill>
          <a:latin typeface="Calibri" panose="020F050202020403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2BA8A"/>
          </a:solidFill>
          <a:latin typeface="Calibri" panose="020F050202020403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2BA8A"/>
          </a:solidFill>
          <a:latin typeface="Calibri" panose="020F0502020204030204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2BA8A"/>
          </a:solidFill>
          <a:latin typeface="Calibri" panose="020F0502020204030204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2BA8A"/>
          </a:solidFill>
          <a:latin typeface="Calibri" panose="020F0502020204030204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2BA8A"/>
          </a:solidFill>
          <a:latin typeface="Calibri" panose="020F0502020204030204" pitchFamily="34" charset="0"/>
        </a:defRPr>
      </a:lvl9pPr>
    </p:titleStyle>
    <p:bodyStyle>
      <a:lvl1pPr marL="269875" indent="-269875" algn="l" defTabSz="457200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72B124-1BB6-D445-A869-3A3C756D7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6400"/>
            <a:ext cx="8229600" cy="85725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3B39491B-467B-C847-9001-760246DD2B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3650"/>
            <a:ext cx="8229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0"/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A8F59-D9A3-1F46-8C0D-FE478983E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222885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B52AEBE-215B-D342-83C5-DC702C1E15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2588" y="4456113"/>
            <a:ext cx="33147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z="1200" dirty="0"/>
              <a:t>Revelation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88" r:id="rId6"/>
    <p:sldLayoutId id="2147483686" r:id="rId7"/>
    <p:sldLayoutId id="2147483679" r:id="rId8"/>
  </p:sldLayoutIdLst>
  <p:hf sldNum="0"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4000" b="1" kern="1200" cap="all">
          <a:solidFill>
            <a:srgbClr val="00314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3142"/>
          </a:solidFill>
          <a:latin typeface="Calibri" panose="020F050202020403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3142"/>
          </a:solidFill>
          <a:latin typeface="Calibri" panose="020F050202020403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3142"/>
          </a:solidFill>
          <a:latin typeface="Calibri" panose="020F050202020403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3142"/>
          </a:solidFill>
          <a:latin typeface="Calibri" panose="020F050202020403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3142"/>
          </a:solidFill>
          <a:latin typeface="Calibri" panose="020F050202020403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3142"/>
          </a:solidFill>
          <a:latin typeface="Calibri" panose="020F050202020403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3142"/>
          </a:solidFill>
          <a:latin typeface="Calibri" panose="020F050202020403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3142"/>
          </a:solidFill>
          <a:latin typeface="Calibri" panose="020F0502020204030204" pitchFamily="34" charset="0"/>
        </a:defRPr>
      </a:lvl9pPr>
    </p:titleStyle>
    <p:bodyStyle>
      <a:lvl1pPr marL="269875" indent="-269875" algn="l" defTabSz="457200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2F56F-607C-3E4E-8587-C00DF070B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99486"/>
            <a:ext cx="7772400" cy="828339"/>
          </a:xfrm>
        </p:spPr>
        <p:txBody>
          <a:bodyPr anchor="b"/>
          <a:lstStyle/>
          <a:p>
            <a:r>
              <a:rPr lang="en-US" dirty="0">
                <a:solidFill>
                  <a:schemeClr val="bg1"/>
                </a:solidFill>
              </a:rPr>
              <a:t>Karakia</a:t>
            </a:r>
            <a:br>
              <a:rPr lang="en-US" dirty="0">
                <a:solidFill>
                  <a:srgbClr val="DBC59C"/>
                </a:solidFill>
              </a:rPr>
            </a:br>
            <a:r>
              <a:rPr lang="en-US" dirty="0">
                <a:solidFill>
                  <a:srgbClr val="DBC59C"/>
                </a:solidFill>
              </a:rPr>
              <a:t>Prayer</a:t>
            </a:r>
            <a:endParaRPr lang="en-GB" dirty="0">
              <a:solidFill>
                <a:srgbClr val="DBC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1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16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68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933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lIns="0" tIns="0" rIns="0" bIns="0" rtlCol="0" anchor="t" anchorCtr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idlaw-new template" id="{13AA4973-F680-BA4B-8B66-ED523D009510}" vid="{2313DC20-D51C-B640-BA63-981095168A2F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idlaw-new template" id="{13AA4973-F680-BA4B-8B66-ED523D009510}" vid="{07BA4539-22EE-1742-A9C1-769719E3C83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3</Words>
  <Application>Microsoft Office PowerPoint</Application>
  <PresentationFormat>On-screen Show (16:9)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Wingdings</vt:lpstr>
      <vt:lpstr>Office Theme</vt:lpstr>
      <vt:lpstr>1_Office Theme</vt:lpstr>
      <vt:lpstr>Karakia Prayer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Epistemology</dc:title>
  <dc:creator>Franziska Schreiner</dc:creator>
  <cp:lastModifiedBy>Lisl</cp:lastModifiedBy>
  <cp:revision>71</cp:revision>
  <dcterms:created xsi:type="dcterms:W3CDTF">2020-07-22T02:23:54Z</dcterms:created>
  <dcterms:modified xsi:type="dcterms:W3CDTF">2021-09-09T21:05:26Z</dcterms:modified>
</cp:coreProperties>
</file>